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590" autoAdjust="0"/>
  </p:normalViewPr>
  <p:slideViewPr>
    <p:cSldViewPr>
      <p:cViewPr varScale="1">
        <p:scale>
          <a:sx n="71" d="100"/>
          <a:sy n="71" d="100"/>
        </p:scale>
        <p:origin x="-13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6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4A691-7578-491C-A0B8-C222AFD3CC89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F5044-45EE-45FF-8FE7-1113E172836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4A691-7578-491C-A0B8-C222AFD3CC89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F5044-45EE-45FF-8FE7-1113E17283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4A691-7578-491C-A0B8-C222AFD3CC89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F5044-45EE-45FF-8FE7-1113E17283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4A691-7578-491C-A0B8-C222AFD3CC89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F5044-45EE-45FF-8FE7-1113E172836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4A691-7578-491C-A0B8-C222AFD3CC89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F5044-45EE-45FF-8FE7-1113E17283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4A691-7578-491C-A0B8-C222AFD3CC89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F5044-45EE-45FF-8FE7-1113E172836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4A691-7578-491C-A0B8-C222AFD3CC89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F5044-45EE-45FF-8FE7-1113E172836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4A691-7578-491C-A0B8-C222AFD3CC89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F5044-45EE-45FF-8FE7-1113E17283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4A691-7578-491C-A0B8-C222AFD3CC89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F5044-45EE-45FF-8FE7-1113E17283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4A691-7578-491C-A0B8-C222AFD3CC89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F5044-45EE-45FF-8FE7-1113E17283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4A691-7578-491C-A0B8-C222AFD3CC89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F5044-45EE-45FF-8FE7-1113E172836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D44A691-7578-491C-A0B8-C222AFD3CC89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2EF5044-45EE-45FF-8FE7-1113E172836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268760"/>
            <a:ext cx="7175351" cy="1793167"/>
          </a:xfrm>
        </p:spPr>
        <p:txBody>
          <a:bodyPr/>
          <a:lstStyle/>
          <a:p>
            <a:r>
              <a:rPr lang="ru-RU" dirty="0" smtClean="0"/>
              <a:t>Глаза открыты, если открыта душа…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         </a:t>
            </a:r>
            <a:r>
              <a:rPr lang="ru-RU" sz="1400" dirty="0" smtClean="0"/>
              <a:t>ГБОУ школа- интернат № 17</a:t>
            </a:r>
            <a:br>
              <a:rPr lang="ru-RU" sz="1400" dirty="0" smtClean="0"/>
            </a:br>
            <a:r>
              <a:rPr lang="ru-RU" sz="1400" dirty="0"/>
              <a:t> </a:t>
            </a:r>
            <a:r>
              <a:rPr lang="ru-RU" sz="1400" dirty="0" smtClean="0"/>
              <a:t>                                                               Евстропова Т.К.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0126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4294967295"/>
          </p:nvPr>
        </p:nvSpPr>
        <p:spPr>
          <a:xfrm>
            <a:off x="1199221" y="845770"/>
            <a:ext cx="3886200" cy="305801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ru-RU" b="1" i="1" dirty="0" smtClean="0"/>
              <a:t>«Мелодия </a:t>
            </a:r>
            <a:r>
              <a:rPr lang="ru-RU" b="1" i="1" dirty="0"/>
              <a:t>звучала, как голос природы, песня неба, солнца, земли. Звуки, которые вобрали в себя </a:t>
            </a:r>
            <a:r>
              <a:rPr lang="ru-RU" b="1" i="1" dirty="0" smtClean="0"/>
              <a:t>все живое </a:t>
            </a:r>
            <a:r>
              <a:rPr lang="ru-RU" b="1" i="1" dirty="0"/>
              <a:t>и объединили всех в едином порыве, едином устремлении к </a:t>
            </a:r>
            <a:r>
              <a:rPr lang="ru-RU" b="1" i="1" dirty="0" smtClean="0"/>
              <a:t>красоте всего сущего…»</a:t>
            </a:r>
            <a:endParaRPr lang="ru-RU" b="1" i="1" dirty="0"/>
          </a:p>
          <a:p>
            <a:pPr algn="r"/>
            <a:endParaRPr lang="ru-RU" sz="2000" b="1" i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9428" y="693052"/>
            <a:ext cx="2939303" cy="54358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72323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4294967295"/>
          </p:nvPr>
        </p:nvSpPr>
        <p:spPr>
          <a:xfrm>
            <a:off x="1468316" y="1105234"/>
            <a:ext cx="3118730" cy="435133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ru-RU" sz="3200" b="1" dirty="0" err="1" smtClean="0"/>
              <a:t>Курай</a:t>
            </a:r>
            <a:r>
              <a:rPr lang="ru-RU" sz="3200" dirty="0" smtClean="0"/>
              <a:t> - башкирский и татарский духовой музыкальный инструмент; имеет несколько разновидностей, отличающихся конструкцией и материалом изготовления.</a:t>
            </a:r>
            <a:endParaRPr lang="ru-RU" sz="3200" dirty="0"/>
          </a:p>
        </p:txBody>
      </p:sp>
      <p:pic>
        <p:nvPicPr>
          <p:cNvPr id="5" name="Объект 4"/>
          <p:cNvPicPr>
            <a:picLocks noGrp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1966" y="1008185"/>
            <a:ext cx="3292273" cy="45484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50561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623" y="996463"/>
            <a:ext cx="3918701" cy="458284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Объект 3"/>
          <p:cNvSpPr>
            <a:spLocks noGrp="1"/>
          </p:cNvSpPr>
          <p:nvPr>
            <p:ph sz="half" idx="4294967295"/>
          </p:nvPr>
        </p:nvSpPr>
        <p:spPr>
          <a:xfrm>
            <a:off x="4673111" y="1314696"/>
            <a:ext cx="3886200" cy="3608997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ru-RU" sz="3600" b="1" dirty="0" smtClean="0"/>
              <a:t>Юрта</a:t>
            </a:r>
          </a:p>
          <a:p>
            <a:pPr marL="0" indent="0">
              <a:buFontTx/>
              <a:buChar char="-"/>
            </a:pPr>
            <a:r>
              <a:rPr lang="ru-RU" sz="3600" dirty="0" smtClean="0"/>
              <a:t>переносное </a:t>
            </a:r>
            <a:r>
              <a:rPr lang="ru-RU" sz="3600" dirty="0"/>
              <a:t>каркасное </a:t>
            </a:r>
            <a:r>
              <a:rPr lang="ru-RU" sz="3600" dirty="0" smtClean="0"/>
              <a:t>жилище</a:t>
            </a:r>
            <a:endParaRPr lang="ru-RU" sz="3600" dirty="0"/>
          </a:p>
          <a:p>
            <a:pPr marL="0" indent="0">
              <a:buNone/>
            </a:pPr>
            <a:r>
              <a:rPr lang="ru-RU" sz="3600" dirty="0" smtClean="0"/>
              <a:t>с</a:t>
            </a:r>
            <a:r>
              <a:rPr lang="ru-RU" sz="3600" dirty="0"/>
              <a:t> </a:t>
            </a:r>
            <a:r>
              <a:rPr lang="ru-RU" sz="3600" dirty="0" smtClean="0"/>
              <a:t>войлочным</a:t>
            </a:r>
            <a:r>
              <a:rPr lang="ru-RU" sz="3600" dirty="0"/>
              <a:t> покрытием у тюркских и монгольских </a:t>
            </a:r>
            <a:r>
              <a:rPr lang="ru-RU" sz="3600" dirty="0" smtClean="0"/>
              <a:t>кочевников. 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3318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197" y="632119"/>
            <a:ext cx="4198803" cy="518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half" idx="4294967295"/>
          </p:nvPr>
        </p:nvSpPr>
        <p:spPr>
          <a:xfrm>
            <a:off x="5174273" y="1604969"/>
            <a:ext cx="3407019" cy="3459401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Джигит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- исторически </a:t>
            </a:r>
            <a:r>
              <a:rPr lang="ru-RU" dirty="0"/>
              <a:t>в Средней Азии и на Кавказе: наездник, отличающийся отвагою, выносливостью, стойкостью, искусством управлять конём и владеть </a:t>
            </a:r>
            <a:r>
              <a:rPr lang="ru-RU" dirty="0" smtClean="0"/>
              <a:t>оружием.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7968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28</TotalTime>
  <Words>92</Words>
  <Application>Microsoft Office PowerPoint</Application>
  <PresentationFormat>Экран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Глаза открыты, если открыта душа…                  ГБОУ школа- интернат № 17                                                                 Евстропова Т.К.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Глаза открыты, если открыта душа…                  ГБОУ школа- интернат № 17                                                                 Евстропова Т.К.</dc:title>
  <dc:creator>Учитель</dc:creator>
  <cp:lastModifiedBy>Учитель</cp:lastModifiedBy>
  <cp:revision>2</cp:revision>
  <dcterms:created xsi:type="dcterms:W3CDTF">2022-10-28T11:19:45Z</dcterms:created>
  <dcterms:modified xsi:type="dcterms:W3CDTF">2022-10-28T11:47:53Z</dcterms:modified>
</cp:coreProperties>
</file>